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9D9"/>
    <a:srgbClr val="D883FF"/>
    <a:srgbClr val="00AAD6"/>
    <a:srgbClr val="D9D9D9"/>
    <a:srgbClr val="9BECFF"/>
    <a:srgbClr val="92D150"/>
    <a:srgbClr val="92D050"/>
    <a:srgbClr val="FFC000"/>
    <a:srgbClr val="FF4C41"/>
    <a:srgbClr val="FF56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03"/>
    <p:restoredTop sz="94708"/>
  </p:normalViewPr>
  <p:slideViewPr>
    <p:cSldViewPr snapToGrid="0" snapToObjects="1">
      <p:cViewPr varScale="1">
        <p:scale>
          <a:sx n="99" d="100"/>
          <a:sy n="99" d="100"/>
        </p:scale>
        <p:origin x="77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B447D-3B2C-2E4D-8F50-DB278B56F7B4}" type="datetimeFigureOut">
              <a:rPr lang="en-US" smtClean="0"/>
              <a:t>1/8/20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3D38-A196-0245-BB8E-566B3D78B2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B447D-3B2C-2E4D-8F50-DB278B56F7B4}" type="datetimeFigureOut">
              <a:rPr lang="en-US" smtClean="0"/>
              <a:t>1/8/20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3D38-A196-0245-BB8E-566B3D78B2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B447D-3B2C-2E4D-8F50-DB278B56F7B4}" type="datetimeFigureOut">
              <a:rPr lang="en-US" smtClean="0"/>
              <a:t>1/8/20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3D38-A196-0245-BB8E-566B3D78B2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B447D-3B2C-2E4D-8F50-DB278B56F7B4}" type="datetimeFigureOut">
              <a:rPr lang="en-US" smtClean="0"/>
              <a:t>1/8/20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3D38-A196-0245-BB8E-566B3D78B2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B447D-3B2C-2E4D-8F50-DB278B56F7B4}" type="datetimeFigureOut">
              <a:rPr lang="en-US" smtClean="0"/>
              <a:t>1/8/20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3D38-A196-0245-BB8E-566B3D78B2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B447D-3B2C-2E4D-8F50-DB278B56F7B4}" type="datetimeFigureOut">
              <a:rPr lang="en-US" smtClean="0"/>
              <a:t>1/8/20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3D38-A196-0245-BB8E-566B3D78B2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B447D-3B2C-2E4D-8F50-DB278B56F7B4}" type="datetimeFigureOut">
              <a:rPr lang="en-US" smtClean="0"/>
              <a:t>1/8/20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3D38-A196-0245-BB8E-566B3D78B2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B447D-3B2C-2E4D-8F50-DB278B56F7B4}" type="datetimeFigureOut">
              <a:rPr lang="en-US" smtClean="0"/>
              <a:t>1/8/20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3D38-A196-0245-BB8E-566B3D78B2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B447D-3B2C-2E4D-8F50-DB278B56F7B4}" type="datetimeFigureOut">
              <a:rPr lang="en-US" smtClean="0"/>
              <a:t>1/8/20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3D38-A196-0245-BB8E-566B3D78B2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B447D-3B2C-2E4D-8F50-DB278B56F7B4}" type="datetimeFigureOut">
              <a:rPr lang="en-US" smtClean="0"/>
              <a:t>1/8/20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3D38-A196-0245-BB8E-566B3D78B2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B447D-3B2C-2E4D-8F50-DB278B56F7B4}" type="datetimeFigureOut">
              <a:rPr lang="en-US" smtClean="0"/>
              <a:t>1/8/20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3D38-A196-0245-BB8E-566B3D78B2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B447D-3B2C-2E4D-8F50-DB278B56F7B4}" type="datetimeFigureOut">
              <a:rPr lang="en-US" smtClean="0"/>
              <a:t>1/8/20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93D38-A196-0245-BB8E-566B3D78B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123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1655064"/>
              </p:ext>
            </p:extLst>
          </p:nvPr>
        </p:nvGraphicFramePr>
        <p:xfrm>
          <a:off x="127000" y="782543"/>
          <a:ext cx="8864599" cy="5932491"/>
        </p:xfrm>
        <a:graphic>
          <a:graphicData uri="http://schemas.openxmlformats.org/drawingml/2006/table">
            <a:tbl>
              <a:tblPr firstRow="1" firstCol="1" bandRow="1"/>
              <a:tblGrid>
                <a:gridCol w="13202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88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88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88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88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88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35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spc="100" baseline="0" dirty="0">
                          <a:effectLst/>
                          <a:latin typeface="KG Miss Kindergarten" charset="0"/>
                          <a:ea typeface="KG Miss Kindergarten" charset="0"/>
                          <a:cs typeface="KG Miss Kindergarten" charset="0"/>
                        </a:rPr>
                        <a:t> </a:t>
                      </a:r>
                      <a:endParaRPr lang="en-US" sz="900" spc="100" baseline="0" dirty="0">
                        <a:effectLst/>
                        <a:latin typeface="KG Miss Kindergarten" charset="0"/>
                        <a:ea typeface="KG Miss Kindergarten" charset="0"/>
                        <a:cs typeface="KG Miss Kindergarten" charset="0"/>
                      </a:endParaRPr>
                    </a:p>
                  </a:txBody>
                  <a:tcPr marL="51315" marR="513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spc="300" baseline="0" dirty="0">
                          <a:effectLst/>
                          <a:latin typeface="KG WhY yOu GoTtA Be So MeAn" charset="0"/>
                          <a:ea typeface="KG WhY yOu GoTtA Be So MeAn" charset="0"/>
                          <a:cs typeface="KG WhY yOu GoTtA Be So MeAn" charset="0"/>
                        </a:rPr>
                        <a:t>MONDAY</a:t>
                      </a:r>
                      <a:endParaRPr lang="en-US" sz="1050" spc="300" baseline="0" dirty="0">
                        <a:effectLst/>
                        <a:latin typeface="KG WhY yOu GoTtA Be So MeAn" charset="0"/>
                        <a:ea typeface="KG WhY yOu GoTtA Be So MeAn" charset="0"/>
                        <a:cs typeface="KG WhY yOu GoTtA Be So MeAn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spc="300" baseline="0" dirty="0">
                          <a:effectLst/>
                          <a:latin typeface="KG WhY yOu GoTtA Be So MeAn" charset="0"/>
                          <a:ea typeface="KG WhY yOu GoTtA Be So MeAn" charset="0"/>
                          <a:cs typeface="KG WhY yOu GoTtA Be So MeAn" charset="0"/>
                        </a:rPr>
                        <a:t>TUESDAY</a:t>
                      </a:r>
                      <a:endParaRPr lang="en-US" sz="1050" spc="300" baseline="0" dirty="0">
                        <a:effectLst/>
                        <a:latin typeface="KG WhY yOu GoTtA Be So MeAn" charset="0"/>
                        <a:ea typeface="KG WhY yOu GoTtA Be So MeAn" charset="0"/>
                        <a:cs typeface="KG WhY yOu GoTtA Be So MeAn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spc="300" baseline="0" dirty="0">
                          <a:effectLst/>
                          <a:latin typeface="KG WhY yOu GoTtA Be So MeAn" charset="0"/>
                          <a:ea typeface="KG WhY yOu GoTtA Be So MeAn" charset="0"/>
                          <a:cs typeface="KG WhY yOu GoTtA Be So MeAn" charset="0"/>
                        </a:rPr>
                        <a:t>WEDNESDAY</a:t>
                      </a:r>
                      <a:endParaRPr lang="en-US" sz="1050" spc="300" baseline="0" dirty="0">
                        <a:effectLst/>
                        <a:latin typeface="KG WhY yOu GoTtA Be So MeAn" charset="0"/>
                        <a:ea typeface="KG WhY yOu GoTtA Be So MeAn" charset="0"/>
                        <a:cs typeface="KG WhY yOu GoTtA Be So MeAn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spc="300" baseline="0" dirty="0">
                          <a:effectLst/>
                          <a:latin typeface="KG WhY yOu GoTtA Be So MeAn" charset="0"/>
                          <a:ea typeface="KG WhY yOu GoTtA Be So MeAn" charset="0"/>
                          <a:cs typeface="KG WhY yOu GoTtA Be So MeAn" charset="0"/>
                        </a:rPr>
                        <a:t>THURSDAY</a:t>
                      </a:r>
                      <a:endParaRPr lang="en-US" sz="1050" spc="300" baseline="0" dirty="0">
                        <a:effectLst/>
                        <a:latin typeface="KG WhY yOu GoTtA Be So MeAn" charset="0"/>
                        <a:ea typeface="KG WhY yOu GoTtA Be So MeAn" charset="0"/>
                        <a:cs typeface="KG WhY yOu GoTtA Be So MeAn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spc="300" baseline="0" dirty="0">
                          <a:effectLst/>
                          <a:latin typeface="KG WhY yOu GoTtA Be So MeAn" charset="0"/>
                          <a:ea typeface="KG WhY yOu GoTtA Be So MeAn" charset="0"/>
                          <a:cs typeface="KG WhY yOu GoTtA Be So MeAn" charset="0"/>
                        </a:rPr>
                        <a:t>FRIDAY</a:t>
                      </a:r>
                      <a:endParaRPr lang="en-US" sz="1050" spc="300" baseline="0" dirty="0">
                        <a:effectLst/>
                        <a:latin typeface="KG WhY yOu GoTtA Be So MeAn" charset="0"/>
                        <a:ea typeface="KG WhY yOu GoTtA Be So MeAn" charset="0"/>
                        <a:cs typeface="KG WhY yOu GoTtA Be So MeAn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8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200" b="1" i="0" u="none" strike="noStrike" kern="1200" cap="none" spc="10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KG WhY yOu GoTtA Be So MeAn" charset="0"/>
                          <a:ea typeface="KG WhY yOu GoTtA Be So MeAn" charset="0"/>
                          <a:cs typeface="KG WhY yOu GoTtA Be So MeAn" charset="0"/>
                        </a:rPr>
                        <a:t>8:25-8:50</a:t>
                      </a:r>
                      <a:endParaRPr kumimoji="0" lang="en-US" sz="2200" b="0" i="0" u="none" strike="noStrike" kern="1200" cap="none" spc="10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KG WhY yOu GoTtA Be So MeAn" charset="0"/>
                        <a:ea typeface="KG WhY yOu GoTtA Be So MeAn" charset="0"/>
                        <a:cs typeface="KG WhY yOu GoTtA Be So MeAn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Exploration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4C4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Exploration</a:t>
                      </a:r>
                      <a:endParaRPr lang="en-US" sz="160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4C4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Exploration</a:t>
                      </a:r>
                      <a:endParaRPr lang="en-US" sz="160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4C4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Exploration</a:t>
                      </a:r>
                      <a:endParaRPr lang="en-US" sz="160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4C4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Exploration</a:t>
                      </a:r>
                      <a:endParaRPr lang="en-US" sz="160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4C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826112"/>
                  </a:ext>
                </a:extLst>
              </a:tr>
              <a:tr h="3558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spc="100" baseline="0" dirty="0">
                          <a:effectLst/>
                          <a:latin typeface="KG WhY yOu GoTtA Be So MeAn" charset="0"/>
                          <a:ea typeface="KG WhY yOu GoTtA Be So MeAn" charset="0"/>
                          <a:cs typeface="KG WhY yOu GoTtA Be So MeAn" charset="0"/>
                        </a:rPr>
                        <a:t>8:50-9:00</a:t>
                      </a:r>
                      <a:endParaRPr lang="en-US" sz="2200" spc="100" baseline="0" dirty="0">
                        <a:effectLst/>
                        <a:latin typeface="KG WhY yOu GoTtA Be So MeAn" charset="0"/>
                        <a:ea typeface="KG WhY yOu GoTtA Be So MeAn" charset="0"/>
                        <a:cs typeface="KG WhY yOu GoTtA Be So MeAn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Circle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Circle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Circle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Circle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Circle</a:t>
                      </a:r>
                      <a:endParaRPr lang="en-US" sz="160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58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spc="100" baseline="0" dirty="0">
                          <a:effectLst/>
                          <a:latin typeface="KG WhY yOu GoTtA Be So MeAn" charset="0"/>
                          <a:ea typeface="KG WhY yOu GoTtA Be So MeAn" charset="0"/>
                          <a:cs typeface="KG WhY yOu GoTtA Be So MeAn" charset="0"/>
                        </a:rPr>
                        <a:t>9:00-9:30</a:t>
                      </a:r>
                      <a:endParaRPr lang="en-US" sz="2200" spc="100" baseline="0" dirty="0">
                        <a:effectLst/>
                        <a:latin typeface="KG WhY yOu GoTtA Be So MeAn" charset="0"/>
                        <a:ea typeface="KG WhY yOu GoTtA Be So MeAn" charset="0"/>
                        <a:cs typeface="KG WhY yOu GoTtA Be So MeAn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9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Small Group</a:t>
                      </a:r>
                    </a:p>
                  </a:txBody>
                  <a:tcPr marL="51315" marR="51315" marT="91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Small Group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9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Small Group</a:t>
                      </a:r>
                    </a:p>
                  </a:txBody>
                  <a:tcPr marL="51315" marR="51315" marT="91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9:05 P.E.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9:05 P.E.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58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spc="100" baseline="0" dirty="0">
                          <a:effectLst/>
                          <a:latin typeface="KG WhY yOu GoTtA Be So MeAn" charset="0"/>
                          <a:ea typeface="KG WhY yOu GoTtA Be So MeAn" charset="0"/>
                          <a:cs typeface="KG WhY yOu GoTtA Be So MeAn" charset="0"/>
                        </a:rPr>
                        <a:t>9:30-9:55</a:t>
                      </a:r>
                      <a:endParaRPr lang="en-US" sz="2200" spc="100" baseline="0" dirty="0">
                        <a:effectLst/>
                        <a:latin typeface="KG WhY yOu GoTtA Be So MeAn" charset="0"/>
                        <a:ea typeface="KG WhY yOu GoTtA Be So MeAn" charset="0"/>
                        <a:cs typeface="KG WhY yOu GoTtA Be So MeAn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Morning Work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1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Morning Work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1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Morning Work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1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Morning Work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1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Morning Work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1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58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spc="100" baseline="0" dirty="0">
                          <a:effectLst/>
                          <a:latin typeface="KG WhY yOu GoTtA Be So MeAn" charset="0"/>
                          <a:ea typeface="KG WhY yOu GoTtA Be So MeAn" charset="0"/>
                          <a:cs typeface="KG WhY yOu GoTtA Be So MeAn" charset="0"/>
                        </a:rPr>
                        <a:t>9:55-10:15</a:t>
                      </a:r>
                      <a:endParaRPr lang="en-US" sz="2200" spc="100" baseline="0" dirty="0">
                        <a:effectLst/>
                        <a:latin typeface="KG WhY yOu GoTtA Be So MeAn" charset="0"/>
                        <a:ea typeface="KG WhY yOu GoTtA Be So MeAn" charset="0"/>
                        <a:cs typeface="KG WhY yOu GoTtA Be So MeAn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MUSIC in 405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MUSIC in 405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MUSIC in 405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9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ACTIVITY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9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w/Miss Jessie’s class</a:t>
                      </a:r>
                    </a:p>
                  </a:txBody>
                  <a:tcPr marL="0" marR="0" marT="91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LIBRARY in 405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spc="100" baseline="0" dirty="0">
                          <a:effectLst/>
                          <a:latin typeface="KG WhY yOu GoTtA Be So MeAn" charset="0"/>
                          <a:ea typeface="KG WhY yOu GoTtA Be So MeAn" charset="0"/>
                          <a:cs typeface="KG WhY yOu GoTtA Be So MeAn" charset="0"/>
                        </a:rPr>
                        <a:t>10:15-10:30</a:t>
                      </a:r>
                      <a:endParaRPr lang="en-US" sz="2200" spc="100" baseline="0" dirty="0">
                        <a:effectLst/>
                        <a:latin typeface="KG WhY yOu GoTtA Be So MeAn" charset="0"/>
                        <a:ea typeface="KG WhY yOu GoTtA Be So MeAn" charset="0"/>
                        <a:cs typeface="KG WhY yOu GoTtA Be So MeAn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Snack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A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Snack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A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Snack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A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Snack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A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Cooking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58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spc="100" baseline="0" dirty="0">
                          <a:effectLst/>
                          <a:latin typeface="KG WhY yOu GoTtA Be So MeAn" charset="0"/>
                          <a:ea typeface="KG WhY yOu GoTtA Be So MeAn" charset="0"/>
                          <a:cs typeface="KG WhY yOu GoTtA Be So MeAn" charset="0"/>
                        </a:rPr>
                        <a:t>10:30-11:05</a:t>
                      </a:r>
                      <a:endParaRPr lang="en-US" sz="2200" spc="100" baseline="0" dirty="0">
                        <a:effectLst/>
                        <a:latin typeface="KG WhY yOu GoTtA Be So MeAn" charset="0"/>
                        <a:ea typeface="KG WhY yOu GoTtA Be So MeAn" charset="0"/>
                        <a:cs typeface="KG WhY yOu GoTtA Be So MeAn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Interest Areas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Interest Areas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Interest Areas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Interest Areas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Interest Areas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8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118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spc="100" baseline="0" dirty="0">
                          <a:effectLst/>
                          <a:latin typeface="KG WhY yOu GoTtA Be So MeAn" charset="0"/>
                          <a:ea typeface="KG WhY yOu GoTtA Be So MeAn" charset="0"/>
                          <a:cs typeface="KG WhY yOu GoTtA Be So MeAn" charset="0"/>
                        </a:rPr>
                        <a:t>11:15-12:15</a:t>
                      </a:r>
                      <a:endParaRPr lang="en-US" sz="1800" spc="100" baseline="0" dirty="0">
                        <a:effectLst/>
                        <a:latin typeface="KG WhY yOu GoTtA Be So MeAn" charset="0"/>
                        <a:ea typeface="KG WhY yOu GoTtA Be So MeAn" charset="0"/>
                        <a:cs typeface="KG WhY yOu GoTtA Be So MeAn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PREP/LUNCH</a:t>
                      </a:r>
                      <a:endParaRPr lang="en-US" sz="110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58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spc="100" baseline="0" dirty="0">
                          <a:effectLst/>
                          <a:latin typeface="KG WhY yOu GoTtA Be So MeAn" charset="0"/>
                          <a:ea typeface="KG WhY yOu GoTtA Be So MeAn" charset="0"/>
                          <a:cs typeface="KG WhY yOu GoTtA Be So MeAn" charset="0"/>
                        </a:rPr>
                        <a:t>12:15-12:40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Exploration</a:t>
                      </a:r>
                      <a:endParaRPr lang="en-US" sz="160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4C4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Exploration</a:t>
                      </a:r>
                      <a:endParaRPr lang="en-US" sz="160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4C4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Exploration</a:t>
                      </a:r>
                      <a:endParaRPr lang="en-US" sz="160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4C4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Exploration</a:t>
                      </a:r>
                      <a:endParaRPr lang="en-US" sz="160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4C4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Exploration</a:t>
                      </a:r>
                      <a:endParaRPr lang="en-US" sz="160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4C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4732285"/>
                  </a:ext>
                </a:extLst>
              </a:tr>
              <a:tr h="3558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spc="100" baseline="0" dirty="0">
                          <a:effectLst/>
                          <a:latin typeface="KG WhY yOu GoTtA Be So MeAn" charset="0"/>
                          <a:ea typeface="KG WhY yOu GoTtA Be So MeAn" charset="0"/>
                          <a:cs typeface="KG WhY yOu GoTtA Be So MeAn" charset="0"/>
                        </a:rPr>
                        <a:t>12:40-12:50</a:t>
                      </a:r>
                      <a:endParaRPr lang="en-US" sz="2200" spc="100" baseline="0" dirty="0">
                        <a:effectLst/>
                        <a:latin typeface="KG WhY yOu GoTtA Be So MeAn" charset="0"/>
                        <a:ea typeface="KG WhY yOu GoTtA Be So MeAn" charset="0"/>
                        <a:cs typeface="KG WhY yOu GoTtA Be So MeAn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entury Gothic" panose="020B0502020202020204" pitchFamily="34" charset="0"/>
                        </a:rPr>
                        <a:t>Carpet time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entury Gothic" panose="020B0502020202020204" pitchFamily="34" charset="0"/>
                        </a:rPr>
                        <a:t>Carpet time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entury Gothic" panose="020B0502020202020204" pitchFamily="34" charset="0"/>
                        </a:rPr>
                        <a:t>Carpet time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Carpet time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Century Gothic" panose="020B0502020202020204" pitchFamily="34" charset="0"/>
                        </a:rPr>
                        <a:t>Carpet time</a:t>
                      </a:r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58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spc="100" baseline="0" dirty="0">
                          <a:effectLst/>
                          <a:latin typeface="KG WhY yOu GoTtA Be So MeAn" charset="0"/>
                          <a:ea typeface="KG WhY yOu GoTtA Be So MeAn" charset="0"/>
                          <a:cs typeface="KG WhY yOu GoTtA Be So MeAn" charset="0"/>
                        </a:rPr>
                        <a:t>12:50-1:15</a:t>
                      </a:r>
                      <a:endParaRPr lang="en-US" sz="2200" spc="100" baseline="0" dirty="0">
                        <a:effectLst/>
                        <a:latin typeface="KG WhY yOu GoTtA Be So MeAn" charset="0"/>
                        <a:ea typeface="KG WhY yOu GoTtA Be So MeAn" charset="0"/>
                        <a:cs typeface="KG WhY yOu GoTtA Be So MeAn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9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Small Group</a:t>
                      </a:r>
                    </a:p>
                  </a:txBody>
                  <a:tcPr marL="51315" marR="51315" marT="91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Small Group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9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Small Group</a:t>
                      </a:r>
                    </a:p>
                  </a:txBody>
                  <a:tcPr marL="51315" marR="51315" marT="91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9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YOGA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9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w/Miss Jessie’s class</a:t>
                      </a:r>
                    </a:p>
                  </a:txBody>
                  <a:tcPr marL="51315" marR="51315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Afternoon Work</a:t>
                      </a:r>
                      <a:endParaRPr kumimoji="0" lang="en-US" sz="14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1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58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spc="100" baseline="0" dirty="0">
                          <a:effectLst/>
                          <a:latin typeface="KG WhY yOu GoTtA Be So MeAn" charset="0"/>
                          <a:ea typeface="KG WhY yOu GoTtA Be So MeAn" charset="0"/>
                          <a:cs typeface="KG WhY yOu GoTtA Be So MeAn" charset="0"/>
                        </a:rPr>
                        <a:t>1:15-1:40</a:t>
                      </a:r>
                      <a:endParaRPr lang="en-US" sz="2200" spc="100" baseline="0" dirty="0">
                        <a:effectLst/>
                        <a:latin typeface="KG WhY yOu GoTtA Be So MeAn" charset="0"/>
                        <a:ea typeface="KG WhY yOu GoTtA Be So MeAn" charset="0"/>
                        <a:cs typeface="KG WhY yOu GoTtA Be So MeAn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5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Afternoon Work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1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Afternoon Work</a:t>
                      </a:r>
                      <a:endParaRPr kumimoji="0" lang="en-US" sz="14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1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Afternoon Work</a:t>
                      </a:r>
                      <a:endParaRPr kumimoji="0" lang="en-US" sz="14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1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Afternoon Work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15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Snack/ Cooking</a:t>
                      </a:r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58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spc="100" baseline="0" dirty="0">
                          <a:effectLst/>
                          <a:latin typeface="KG WhY yOu GoTtA Be So MeAn" charset="0"/>
                          <a:ea typeface="KG WhY yOu GoTtA Be So MeAn" charset="0"/>
                          <a:cs typeface="KG WhY yOu GoTtA Be So MeAn" charset="0"/>
                        </a:rPr>
                        <a:t>1:40-1:55</a:t>
                      </a:r>
                      <a:endParaRPr lang="en-US" sz="2200" spc="100" baseline="0" dirty="0">
                        <a:effectLst/>
                        <a:latin typeface="KG WhY yOu GoTtA Be So MeAn" charset="0"/>
                        <a:ea typeface="KG WhY yOu GoTtA Be So MeAn" charset="0"/>
                        <a:cs typeface="KG WhY yOu GoTtA Be So MeAn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entury Gothic" panose="020B0502020202020204" pitchFamily="34" charset="0"/>
                        </a:rPr>
                        <a:t>Large Group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Large Group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Large Group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Large Group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9D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558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spc="100" baseline="0" dirty="0">
                          <a:effectLst/>
                          <a:latin typeface="KG WhY yOu GoTtA Be So MeAn" charset="0"/>
                          <a:ea typeface="KG WhY yOu GoTtA Be So MeAn" charset="0"/>
                          <a:cs typeface="KG WhY yOu GoTtA Be So MeAn" charset="0"/>
                        </a:rPr>
                        <a:t>1:55-2:05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Snack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A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Snack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A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Snack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A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Snack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AD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8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0650574"/>
                  </a:ext>
                </a:extLst>
              </a:tr>
              <a:tr h="3558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spc="100" baseline="0" dirty="0">
                          <a:effectLst/>
                          <a:latin typeface="KG WhY yOu GoTtA Be So MeAn" charset="0"/>
                          <a:ea typeface="KG WhY yOu GoTtA Be So MeAn" charset="0"/>
                          <a:cs typeface="KG WhY yOu GoTtA Be So MeAn" charset="0"/>
                        </a:rPr>
                        <a:t>2:05-2:25</a:t>
                      </a:r>
                      <a:endParaRPr lang="en-US" sz="2200" spc="100" baseline="0" dirty="0">
                        <a:effectLst/>
                        <a:latin typeface="KG WhY yOu GoTtA Be So MeAn" charset="0"/>
                        <a:ea typeface="KG WhY yOu GoTtA Be So MeAn" charset="0"/>
                        <a:cs typeface="KG WhY yOu GoTtA Be So MeAn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MUSIC</a:t>
                      </a:r>
                      <a:endParaRPr lang="en-US" sz="1600" b="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MUSIC</a:t>
                      </a:r>
                      <a:endParaRPr lang="en-US" sz="1600" b="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MUSIC</a:t>
                      </a:r>
                      <a:endParaRPr lang="en-US" sz="1600" b="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LIBRARY</a:t>
                      </a:r>
                      <a:endParaRPr lang="en-US" sz="1600" b="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LIBRARY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558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spc="100" baseline="0" dirty="0">
                          <a:effectLst/>
                          <a:latin typeface="KG WhY yOu GoTtA Be So MeAn" charset="0"/>
                          <a:ea typeface="KG WhY yOu GoTtA Be So MeAn" charset="0"/>
                          <a:cs typeface="KG WhY yOu GoTtA Be So MeAn" charset="0"/>
                        </a:rPr>
                        <a:t>2:25-2:45</a:t>
                      </a:r>
                      <a:endParaRPr lang="en-US" sz="2200" spc="100" baseline="0" dirty="0">
                        <a:effectLst/>
                        <a:latin typeface="KG WhY yOu GoTtA Be So MeAn" charset="0"/>
                        <a:ea typeface="KG WhY yOu GoTtA Be So MeAn" charset="0"/>
                        <a:cs typeface="KG WhY yOu GoTtA Be So MeAn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2:20 P.E. </a:t>
                      </a:r>
                      <a:endParaRPr lang="en-US" sz="160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2:20 P.E.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Interest Areas</a:t>
                      </a:r>
                      <a:endParaRPr lang="en-US" sz="160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Interest Areas</a:t>
                      </a:r>
                      <a:endParaRPr lang="en-US" sz="1600" dirty="0">
                        <a:effectLst/>
                        <a:latin typeface="Century Gothic" charset="0"/>
                        <a:ea typeface="Century Gothic" charset="0"/>
                        <a:cs typeface="Century Gothic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Interest Areas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8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0" y="221896"/>
            <a:ext cx="9144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cap="none" spc="3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SFMomsTheBoss Medium" panose="02000603000000000000" pitchFamily="2" charset="0"/>
                <a:ea typeface="LSFMomsTheBoss Medium" panose="02000603000000000000" pitchFamily="2" charset="0"/>
                <a:cs typeface="bromello" charset="0"/>
              </a:rPr>
              <a:t>Miss Glassman’s Class Schedule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420CD02-CFB1-6142-A4E9-4F4DA338223C}"/>
              </a:ext>
            </a:extLst>
          </p:cNvPr>
          <p:cNvSpPr/>
          <p:nvPr/>
        </p:nvSpPr>
        <p:spPr>
          <a:xfrm>
            <a:off x="7226300" y="0"/>
            <a:ext cx="1917701" cy="2539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en-US" sz="1050" b="0" cap="none" spc="3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Change This Heart" panose="02000507000000020003" pitchFamily="2" charset="77"/>
              </a:rPr>
              <a:t>Updated: 1/8</a:t>
            </a:r>
          </a:p>
        </p:txBody>
      </p:sp>
    </p:spTree>
    <p:extLst>
      <p:ext uri="{BB962C8B-B14F-4D97-AF65-F5344CB8AC3E}">
        <p14:creationId xmlns:p14="http://schemas.microsoft.com/office/powerpoint/2010/main" val="644164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385</TotalTime>
  <Words>174</Words>
  <Application>Microsoft Macintosh PowerPoint</Application>
  <PresentationFormat>Letter Paper (8.5x11 in)</PresentationFormat>
  <Paragraphs>100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KG Change This Heart</vt:lpstr>
      <vt:lpstr>KG Miss Kindergarten</vt:lpstr>
      <vt:lpstr>KG WhY yOu GoTtA Be So MeAn</vt:lpstr>
      <vt:lpstr>LSFMomsTheBoss Medium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Glassman</dc:creator>
  <cp:lastModifiedBy>Rachel Glassman</cp:lastModifiedBy>
  <cp:revision>62</cp:revision>
  <cp:lastPrinted>2019-08-27T20:19:07Z</cp:lastPrinted>
  <dcterms:created xsi:type="dcterms:W3CDTF">2018-01-27T18:34:20Z</dcterms:created>
  <dcterms:modified xsi:type="dcterms:W3CDTF">2020-01-09T00:33:06Z</dcterms:modified>
</cp:coreProperties>
</file>